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61" r:id="rId3"/>
    <p:sldId id="269" r:id="rId4"/>
    <p:sldId id="263" r:id="rId5"/>
    <p:sldId id="264" r:id="rId6"/>
    <p:sldId id="262" r:id="rId7"/>
    <p:sldId id="258" r:id="rId8"/>
    <p:sldId id="257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9320FF-B6E9-4375-8D46-BE1093403B30}">
          <p14:sldIdLst>
            <p14:sldId id="259"/>
            <p14:sldId id="261"/>
            <p14:sldId id="269"/>
            <p14:sldId id="263"/>
            <p14:sldId id="264"/>
            <p14:sldId id="262"/>
            <p14:sldId id="258"/>
            <p14:sldId id="257"/>
          </p14:sldIdLst>
        </p14:section>
        <p14:section name="操作步骤详解" id="{936A1CC1-E711-4B26-8176-C52C9DA981D6}">
          <p14:sldIdLst>
            <p14:sldId id="268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77514" y="1664043"/>
            <a:ext cx="5766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+mj-ea"/>
                <a:ea typeface="+mj-ea"/>
              </a:rPr>
              <a:t>Altium Designer9.4</a:t>
            </a:r>
            <a:r>
              <a:rPr lang="zh-CN" altLang="en-US" sz="4800" dirty="0" smtClean="0">
                <a:latin typeface="+mj-ea"/>
                <a:ea typeface="+mj-ea"/>
              </a:rPr>
              <a:t>软件操作指南</a:t>
            </a:r>
            <a:endParaRPr lang="zh-CN" altLang="en-US" sz="48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682" y="3771138"/>
            <a:ext cx="1786805" cy="27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337" y="2865873"/>
            <a:ext cx="5254900" cy="33053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7" y="1705246"/>
            <a:ext cx="4287808" cy="48285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427" y="484280"/>
            <a:ext cx="163538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新建</a:t>
            </a:r>
            <a:r>
              <a:rPr lang="en-US" altLang="zh-CN" sz="2000">
                <a:latin typeface="华文隶书" panose="02010800040101010101" pitchFamily="2" charset="-122"/>
                <a:ea typeface="华文隶书" panose="02010800040101010101" pitchFamily="2" charset="-122"/>
              </a:rPr>
              <a:t>PCB</a:t>
            </a:r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项目</a:t>
            </a:r>
            <a:endParaRPr lang="en-US" altLang="zh-CN" sz="200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0427" y="1110152"/>
            <a:ext cx="23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右击</a:t>
            </a:r>
            <a:r>
              <a:rPr lang="en-US" altLang="zh-CN" smtClean="0"/>
              <a:t>*.PrjPCB</a:t>
            </a:r>
            <a:r>
              <a:rPr lang="zh-CN" altLang="en-US" smtClean="0"/>
              <a:t>文件保存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91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4" y="1722121"/>
            <a:ext cx="6981488" cy="44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427" y="484280"/>
            <a:ext cx="198002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新建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原理图文件</a:t>
            </a:r>
            <a:endParaRPr lang="en-US" altLang="zh-CN" sz="200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764" y="1238596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右击</a:t>
            </a:r>
            <a:r>
              <a:rPr lang="en-US" altLang="zh-CN" smtClean="0"/>
              <a:t>*.PrjPCB</a:t>
            </a:r>
            <a:r>
              <a:rPr lang="zh-CN" altLang="en-US" smtClean="0"/>
              <a:t>文件添加原理图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93" y="1074006"/>
            <a:ext cx="4137834" cy="55747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9396" y="484280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右击*</a:t>
            </a:r>
            <a:r>
              <a:rPr lang="en-US" altLang="zh-CN" smtClean="0"/>
              <a:t>.SchDoc</a:t>
            </a:r>
            <a:r>
              <a:rPr lang="zh-CN" altLang="en-US" smtClean="0"/>
              <a:t>文件保存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0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绘制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原理图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87548" y="84170"/>
            <a:ext cx="6867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我现在要添加一个</a:t>
            </a:r>
            <a:r>
              <a:rPr lang="en-US" altLang="zh-CN" smtClean="0"/>
              <a:t>stm32f103c8t6</a:t>
            </a:r>
            <a:r>
              <a:rPr lang="zh-CN" altLang="en-US" smtClean="0"/>
              <a:t>模块的原理图符号，但在</a:t>
            </a:r>
            <a:r>
              <a:rPr lang="en-US" altLang="zh-CN" smtClean="0"/>
              <a:t>AD</a:t>
            </a:r>
            <a:r>
              <a:rPr lang="zh-CN" altLang="en-US" smtClean="0"/>
              <a:t>的预装库中找不到该元件，因此我选择自己绘制一个（其实可以随便选一个有相同管脚数的元件代替，但需要仔细查看其管脚名称，后面需要和</a:t>
            </a:r>
            <a:r>
              <a:rPr lang="en-US" altLang="zh-CN" smtClean="0"/>
              <a:t>PCB</a:t>
            </a:r>
            <a:r>
              <a:rPr lang="zh-CN" altLang="en-US" smtClean="0"/>
              <a:t>元件符号相对应）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5" y="1900695"/>
            <a:ext cx="4478187" cy="4616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54" y="1284499"/>
            <a:ext cx="5775571" cy="42019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295" y="1407755"/>
            <a:ext cx="499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</a:t>
            </a:r>
            <a:r>
              <a:rPr lang="zh-CN" altLang="en-US" dirty="0" smtClean="0"/>
              <a:t>击</a:t>
            </a:r>
            <a:r>
              <a:rPr lang="en-US" altLang="zh-CN" dirty="0" smtClean="0"/>
              <a:t>*.PrjPCB</a:t>
            </a:r>
            <a:r>
              <a:rPr lang="zh-CN" altLang="en-US" dirty="0" smtClean="0"/>
              <a:t>，添加一个原理图库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Schematic Library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543354" y="5871108"/>
            <a:ext cx="190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如果</a:t>
            </a:r>
            <a:r>
              <a:rPr lang="en-US" altLang="zh-CN" sz="1200" dirty="0" smtClean="0"/>
              <a:t>SCH Library</a:t>
            </a:r>
            <a:r>
              <a:rPr lang="zh-CN" altLang="en-US" sz="1200" dirty="0" smtClean="0"/>
              <a:t>面板</a:t>
            </a:r>
            <a:r>
              <a:rPr lang="zh-CN" altLang="en-US" sz="1200" smtClean="0"/>
              <a:t>未</a:t>
            </a:r>
            <a:r>
              <a:rPr lang="zh-CN" altLang="en-US" sz="1200" smtClean="0"/>
              <a:t>显示出来，</a:t>
            </a:r>
            <a:r>
              <a:rPr lang="zh-CN" altLang="en-US" sz="1200" dirty="0" smtClean="0"/>
              <a:t>可在右下角点击</a:t>
            </a:r>
            <a:r>
              <a:rPr lang="en-US" altLang="zh-CN" sz="1200" dirty="0" smtClean="0"/>
              <a:t>SCH-&gt;</a:t>
            </a:r>
            <a:r>
              <a:rPr lang="en-US" altLang="zh-CN" sz="1200" dirty="0"/>
              <a:t> SCH </a:t>
            </a:r>
            <a:r>
              <a:rPr lang="en-US" altLang="zh-CN" sz="1200" dirty="0" smtClean="0"/>
              <a:t>Library</a:t>
            </a:r>
            <a:r>
              <a:rPr lang="zh-CN" altLang="en-US" sz="1200" dirty="0" smtClean="0"/>
              <a:t>打开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67" y="5596454"/>
            <a:ext cx="2165378" cy="119564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8295" y="783455"/>
            <a:ext cx="30508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制作原理图库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Schematic 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30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79" y="1735838"/>
            <a:ext cx="6972956" cy="4471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4579" y="1089507"/>
            <a:ext cx="289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Component_1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Edit</a:t>
            </a:r>
            <a:r>
              <a:rPr lang="zh-CN" altLang="en-US" dirty="0" smtClean="0"/>
              <a:t>按钮，如图修改，</a:t>
            </a:r>
            <a:r>
              <a:rPr lang="zh-CN" altLang="en-US" smtClean="0"/>
              <a:t>点击</a:t>
            </a:r>
            <a:r>
              <a:rPr lang="en-US" altLang="zh-CN" smtClean="0"/>
              <a:t>OK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绘制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原理图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295" y="783455"/>
            <a:ext cx="30508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制作原理图库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Schematic 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9130" y="6325985"/>
            <a:ext cx="537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其中</a:t>
            </a:r>
            <a:r>
              <a:rPr lang="en-US" altLang="zh-CN" sz="1400" smtClean="0"/>
              <a:t>Symbol Reference</a:t>
            </a:r>
            <a:r>
              <a:rPr lang="zh-CN" altLang="en-US" sz="1400" smtClean="0"/>
              <a:t>再改为</a:t>
            </a:r>
            <a:r>
              <a:rPr lang="en-US" altLang="zh-CN" sz="1400" smtClean="0"/>
              <a:t>stm32,DIP40</a:t>
            </a:r>
            <a:r>
              <a:rPr lang="zh-CN" altLang="en-US" sz="1400" smtClean="0"/>
              <a:t>，便于分辨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76525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5" y="1839043"/>
            <a:ext cx="10163680" cy="46249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295" y="139068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绘制元件符号之后</a:t>
            </a:r>
            <a:r>
              <a:rPr lang="en-US" altLang="zh-CN" smtClean="0"/>
              <a:t>Ctrl+S</a:t>
            </a:r>
            <a:r>
              <a:rPr lang="zh-CN" altLang="en-US" smtClean="0"/>
              <a:t>保存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98175" y="484280"/>
            <a:ext cx="464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添加管脚时</a:t>
            </a:r>
            <a:r>
              <a:rPr lang="en-US" altLang="zh-CN" smtClean="0"/>
              <a:t>designator</a:t>
            </a:r>
            <a:r>
              <a:rPr lang="zh-CN" altLang="en-US" smtClean="0"/>
              <a:t>为管脚号，需要和后面的元件封装对应，建议从左上角开始，逆时针序号依次递增（</a:t>
            </a:r>
            <a:r>
              <a:rPr lang="en-US" altLang="zh-CN" smtClean="0"/>
              <a:t>1,2,3……</a:t>
            </a:r>
            <a:r>
              <a:rPr lang="zh-CN" altLang="en-US" smtClean="0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8295" y="6498215"/>
            <a:ext cx="4797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如果还要添加其他的元件，点击左边栏的</a:t>
            </a:r>
            <a:r>
              <a:rPr lang="en-US" altLang="zh-CN" sz="1400" smtClean="0"/>
              <a:t>Add</a:t>
            </a:r>
            <a:r>
              <a:rPr lang="zh-CN" altLang="en-US" sz="1400" smtClean="0"/>
              <a:t>继续绘制即可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绘制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原理图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8295" y="783455"/>
            <a:ext cx="30508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制作原理图库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Schematic 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87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58734" y="1152787"/>
            <a:ext cx="303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右边打开下拉框，找到刚才新建的元件库，双击</a:t>
            </a:r>
            <a:r>
              <a:rPr lang="en-US" altLang="zh-CN" smtClean="0"/>
              <a:t>component</a:t>
            </a:r>
            <a:r>
              <a:rPr lang="zh-CN" altLang="en-US" smtClean="0"/>
              <a:t>，在原理图中放置元件，重命名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8295" y="1355574"/>
            <a:ext cx="4620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要使用该元件时，点击</a:t>
            </a:r>
            <a:r>
              <a:rPr lang="en-US" altLang="zh-CN" dirty="0" smtClean="0"/>
              <a:t>libraries-&gt;install,</a:t>
            </a:r>
            <a:r>
              <a:rPr lang="zh-CN" altLang="en-US" dirty="0" smtClean="0"/>
              <a:t>找到原理图库保存的地址，打开，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。双击所需要的元件，放置在原理图合适位置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5" y="2481691"/>
            <a:ext cx="6531551" cy="3420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绘制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原理图</a:t>
            </a:r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文件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295" y="783455"/>
            <a:ext cx="305083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制作原理图库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Schematic 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734" y="2481691"/>
            <a:ext cx="4347664" cy="43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1381" y="260089"/>
            <a:ext cx="503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</a:t>
            </a:r>
            <a:r>
              <a:rPr lang="zh-CN" altLang="en-US" smtClean="0"/>
              <a:t>现在</a:t>
            </a:r>
            <a:r>
              <a:rPr lang="zh-CN" altLang="en-US" smtClean="0"/>
              <a:t>需要给元件添加一个</a:t>
            </a:r>
            <a:r>
              <a:rPr lang="zh-CN" altLang="en-US" smtClean="0"/>
              <a:t>封装，同样</a:t>
            </a:r>
            <a:r>
              <a:rPr lang="en-US" altLang="zh-CN" smtClean="0"/>
              <a:t>AD</a:t>
            </a:r>
            <a:r>
              <a:rPr lang="zh-CN" altLang="en-US" smtClean="0"/>
              <a:t>预装的封装库不太好找，所以我需要自己建一个封装库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3" y="2118682"/>
            <a:ext cx="5870175" cy="38803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6294" y="147235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*.PrjPCB</a:t>
            </a:r>
            <a:r>
              <a:rPr lang="zh-CN" altLang="en-US" dirty="0" smtClean="0"/>
              <a:t>上右键，添加</a:t>
            </a:r>
            <a:r>
              <a:rPr lang="en-US" altLang="zh-CN" dirty="0" smtClean="0"/>
              <a:t>PCB Library</a:t>
            </a:r>
            <a:r>
              <a:rPr lang="zh-CN" altLang="en-US" dirty="0" smtClean="0"/>
              <a:t>，保存，命名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99" y="1956783"/>
            <a:ext cx="5771448" cy="36609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20799" y="1310452"/>
            <a:ext cx="245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双击</a:t>
            </a:r>
            <a:r>
              <a:rPr lang="en-US" altLang="zh-CN" dirty="0" smtClean="0"/>
              <a:t>PCBCOMPONENT_1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给元件添加封装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8295" y="783455"/>
            <a:ext cx="239200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制作</a:t>
            </a:r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封装</a:t>
            </a:r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库</a:t>
            </a:r>
            <a:r>
              <a:rPr lang="en-US" altLang="zh-CN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PCB 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09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2458" y="260089"/>
            <a:ext cx="461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丝印层使用黄线</a:t>
            </a:r>
            <a:r>
              <a:rPr lang="en-US" altLang="zh-CN" smtClean="0"/>
              <a:t>Top Overlay</a:t>
            </a:r>
          </a:p>
          <a:p>
            <a:r>
              <a:rPr lang="zh-CN" altLang="en-US" smtClean="0"/>
              <a:t>放置焊盘</a:t>
            </a:r>
            <a:endParaRPr lang="en-US" altLang="zh-CN" smtClean="0"/>
          </a:p>
          <a:p>
            <a:r>
              <a:rPr lang="zh-CN" altLang="en-US" smtClean="0"/>
              <a:t>因为实际制作出来的</a:t>
            </a:r>
            <a:r>
              <a:rPr lang="en-US" altLang="zh-CN" smtClean="0"/>
              <a:t>PCB</a:t>
            </a:r>
            <a:r>
              <a:rPr lang="zh-CN" altLang="en-US" smtClean="0"/>
              <a:t>板和封装中的尺寸一致，所以封装的制作需要足够精确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87789" y="460144"/>
            <a:ext cx="2967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AD</a:t>
            </a:r>
            <a:r>
              <a:rPr lang="zh-CN" altLang="en-US" smtClean="0"/>
              <a:t>中一般使用英制单位</a:t>
            </a:r>
            <a:endParaRPr lang="en-US" altLang="zh-CN" smtClean="0"/>
          </a:p>
          <a:p>
            <a:r>
              <a:rPr lang="en-US" altLang="zh-CN" smtClean="0"/>
              <a:t>1mil=1/1000inch=0.0254mm</a:t>
            </a:r>
            <a:endParaRPr lang="en-US" altLang="zh-CN"/>
          </a:p>
          <a:p>
            <a:r>
              <a:rPr lang="en-US" altLang="zh-CN"/>
              <a:t>1mm=39.37mil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287789" y="1637510"/>
            <a:ext cx="31671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一般的</a:t>
            </a:r>
            <a:r>
              <a:rPr lang="en-US" altLang="zh-CN" smtClean="0"/>
              <a:t>DIP40</a:t>
            </a:r>
            <a:r>
              <a:rPr lang="zh-CN" altLang="en-US" smtClean="0"/>
              <a:t>封装格式为：</a:t>
            </a:r>
            <a:endParaRPr lang="en-US" altLang="zh-CN" smtClean="0"/>
          </a:p>
          <a:p>
            <a:r>
              <a:rPr lang="zh-CN" altLang="en-US" sz="1600" smtClean="0"/>
              <a:t>上下两个焊盘圆心间距</a:t>
            </a:r>
            <a:r>
              <a:rPr lang="en-US" altLang="zh-CN" sz="1600" smtClean="0"/>
              <a:t>100mil</a:t>
            </a:r>
            <a:endParaRPr lang="en-US" altLang="zh-CN" sz="1600"/>
          </a:p>
          <a:p>
            <a:r>
              <a:rPr lang="zh-CN" altLang="en-US" sz="1600" smtClean="0"/>
              <a:t>两列焊盘圆心间距</a:t>
            </a:r>
            <a:r>
              <a:rPr lang="en-US" altLang="zh-CN" sz="1600" smtClean="0"/>
              <a:t>600mil</a:t>
            </a:r>
            <a:endParaRPr lang="en-US" altLang="zh-CN" sz="1600"/>
          </a:p>
          <a:p>
            <a:r>
              <a:rPr lang="zh-CN" altLang="en-US" sz="1600" smtClean="0"/>
              <a:t>焊盘内孔</a:t>
            </a:r>
            <a:r>
              <a:rPr lang="en-US" altLang="zh-CN" sz="1600" smtClean="0"/>
              <a:t>35mil</a:t>
            </a:r>
            <a:endParaRPr lang="en-US" altLang="zh-CN" sz="1600"/>
          </a:p>
          <a:p>
            <a:r>
              <a:rPr lang="zh-CN" altLang="en-US" sz="1600" smtClean="0"/>
              <a:t>外盘</a:t>
            </a:r>
            <a:r>
              <a:rPr lang="en-US" altLang="zh-CN" sz="1600" smtClean="0"/>
              <a:t>65mil</a:t>
            </a:r>
          </a:p>
          <a:p>
            <a:endParaRPr lang="en-US" altLang="zh-CN" smtClean="0"/>
          </a:p>
          <a:p>
            <a:r>
              <a:rPr lang="zh-CN" altLang="en-US" smtClean="0"/>
              <a:t>注意</a:t>
            </a:r>
            <a:r>
              <a:rPr lang="en-US" altLang="zh-CN" smtClean="0"/>
              <a:t>Designator</a:t>
            </a:r>
            <a:r>
              <a:rPr lang="zh-CN" altLang="en-US" smtClean="0"/>
              <a:t>标号与原理图符号匹配，从左上角开始逆时针递增（</a:t>
            </a:r>
            <a:r>
              <a:rPr lang="en-US" altLang="zh-CN" smtClean="0"/>
              <a:t>1,2,3……</a:t>
            </a:r>
            <a:r>
              <a:rPr lang="zh-CN" altLang="en-US" smtClean="0"/>
              <a:t>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5" y="1465816"/>
            <a:ext cx="6900403" cy="52678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给元件添加封装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295" y="783455"/>
            <a:ext cx="239200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制作</a:t>
            </a:r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封装</a:t>
            </a:r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库</a:t>
            </a:r>
            <a:r>
              <a:rPr lang="en-US" altLang="zh-CN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PCB 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0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81" y="1574742"/>
            <a:ext cx="4257675" cy="497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74981" y="829621"/>
            <a:ext cx="330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Components</a:t>
            </a:r>
            <a:r>
              <a:rPr lang="zh-CN" altLang="en-US" dirty="0" smtClean="0"/>
              <a:t>面板内右击，可添加新的元件并作相似修改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给元件添加封装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295" y="783455"/>
            <a:ext cx="239200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制作</a:t>
            </a:r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</a:rPr>
              <a:t>封装</a:t>
            </a:r>
            <a:r>
              <a:rPr lang="zh-CN" altLang="en-US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库</a:t>
            </a:r>
            <a:r>
              <a:rPr lang="en-US" altLang="zh-CN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PCB </a:t>
            </a:r>
            <a:r>
              <a:rPr lang="en-US" altLang="zh-CN">
                <a:latin typeface="华文隶书" panose="02010800040101010101" pitchFamily="2" charset="-122"/>
                <a:ea typeface="华文隶书" panose="02010800040101010101" pitchFamily="2" charset="-122"/>
              </a:rPr>
              <a:t>Library</a:t>
            </a:r>
            <a:endParaRPr lang="en-US" altLang="zh-CN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12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5" y="2023884"/>
            <a:ext cx="6178001" cy="43091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8295" y="959457"/>
            <a:ext cx="3576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将封装应用到元件</a:t>
            </a:r>
            <a:endParaRPr lang="en-US" altLang="zh-CN" smtClean="0"/>
          </a:p>
          <a:p>
            <a:r>
              <a:rPr lang="zh-CN" altLang="en-US" smtClean="0"/>
              <a:t>在原理图中双击元件，点击</a:t>
            </a:r>
            <a:r>
              <a:rPr lang="en-US" altLang="zh-CN" smtClean="0"/>
              <a:t>Add</a:t>
            </a:r>
            <a:r>
              <a:rPr lang="zh-CN" altLang="en-US" smtClean="0"/>
              <a:t>，选择</a:t>
            </a:r>
            <a:r>
              <a:rPr lang="en-US" altLang="zh-CN" smtClean="0"/>
              <a:t>Footprint</a:t>
            </a:r>
            <a:r>
              <a:rPr lang="zh-CN" altLang="en-US" smtClean="0"/>
              <a:t>，</a:t>
            </a:r>
            <a:r>
              <a:rPr lang="en-US" altLang="zh-CN" smtClean="0"/>
              <a:t>OK</a:t>
            </a:r>
            <a:r>
              <a:rPr lang="zh-CN" altLang="en-US" smtClean="0"/>
              <a:t>，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94" y="507076"/>
            <a:ext cx="4434738" cy="5238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094" y="4178442"/>
            <a:ext cx="4765063" cy="2625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295" y="260089"/>
            <a:ext cx="206239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给元件添加封装</a:t>
            </a:r>
            <a:endParaRPr lang="en-US" altLang="zh-CN" sz="200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14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427" y="484280"/>
            <a:ext cx="52129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tips</a:t>
            </a:r>
            <a:endParaRPr lang="en-US" altLang="zh-CN" sz="20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491" y="1392195"/>
            <a:ext cx="6343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Ctrl+</a:t>
            </a:r>
            <a:r>
              <a:rPr lang="zh-CN" altLang="en-US" dirty="0" smtClean="0"/>
              <a:t>鼠标左键单击：</a:t>
            </a:r>
            <a:r>
              <a:rPr lang="en-US" altLang="zh-CN" dirty="0" smtClean="0"/>
              <a:t>drag</a:t>
            </a:r>
            <a:r>
              <a:rPr lang="zh-CN" altLang="en-US" dirty="0" smtClean="0"/>
              <a:t>（拖动元件时不断开连线）</a:t>
            </a:r>
            <a:endParaRPr lang="en-US" altLang="zh-CN" dirty="0" smtClean="0"/>
          </a:p>
          <a:p>
            <a:r>
              <a:rPr lang="zh-CN" altLang="en-US" dirty="0" smtClean="0"/>
              <a:t>鼠标左键单击：</a:t>
            </a:r>
            <a:r>
              <a:rPr lang="en-US" altLang="zh-CN" dirty="0"/>
              <a:t>move</a:t>
            </a:r>
            <a:r>
              <a:rPr lang="zh-CN" altLang="en-US" dirty="0" smtClean="0"/>
              <a:t>（</a:t>
            </a:r>
            <a:r>
              <a:rPr lang="zh-CN" altLang="en-US" dirty="0"/>
              <a:t>拖动元件</a:t>
            </a:r>
            <a:r>
              <a:rPr lang="zh-CN" altLang="en-US" dirty="0" smtClean="0"/>
              <a:t>时断开</a:t>
            </a:r>
            <a:r>
              <a:rPr lang="zh-CN" altLang="en-US" dirty="0"/>
              <a:t>连线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en-US" altLang="zh-CN" dirty="0" smtClean="0"/>
              <a:t>Ctrl+</a:t>
            </a:r>
            <a:r>
              <a:rPr lang="zh-CN" altLang="en-US" dirty="0" smtClean="0"/>
              <a:t>滚轮：缩放</a:t>
            </a:r>
            <a:endParaRPr lang="en-US" altLang="zh-CN" dirty="0" smtClean="0"/>
          </a:p>
          <a:p>
            <a:r>
              <a:rPr lang="zh-CN" altLang="en-US" dirty="0" smtClean="0"/>
              <a:t>滚轮：上下移动</a:t>
            </a:r>
            <a:endParaRPr lang="en-US" altLang="zh-CN" dirty="0" smtClean="0"/>
          </a:p>
          <a:p>
            <a:r>
              <a:rPr lang="en-US" altLang="zh-CN" dirty="0" smtClean="0"/>
              <a:t>Shift+</a:t>
            </a:r>
            <a:r>
              <a:rPr lang="zh-CN" altLang="en-US" dirty="0" smtClean="0"/>
              <a:t>滚轮：左右移动</a:t>
            </a:r>
            <a:endParaRPr lang="en-US" altLang="zh-CN" dirty="0" smtClean="0"/>
          </a:p>
          <a:p>
            <a:r>
              <a:rPr lang="zh-CN" altLang="en-US" dirty="0" smtClean="0"/>
              <a:t>按住鼠标右键，拖动鼠标：拖拽原理图</a:t>
            </a:r>
            <a:endParaRPr lang="en-US" altLang="zh-CN" dirty="0" smtClean="0"/>
          </a:p>
          <a:p>
            <a:r>
              <a:rPr lang="en-US" altLang="zh-CN" dirty="0" smtClean="0"/>
              <a:t>Tools -&gt; Annotate Schematics</a:t>
            </a:r>
            <a:r>
              <a:rPr lang="zh-CN" altLang="en-US" dirty="0" smtClean="0"/>
              <a:t>：元件自动编号</a:t>
            </a:r>
            <a:endParaRPr lang="en-US" altLang="zh-CN" dirty="0" smtClean="0"/>
          </a:p>
          <a:p>
            <a:r>
              <a:rPr lang="en-US" altLang="zh-CN" dirty="0" err="1" smtClean="0"/>
              <a:t>Shift+S</a:t>
            </a:r>
            <a:r>
              <a:rPr lang="zh-CN" altLang="en-US" dirty="0" smtClean="0"/>
              <a:t>：仅显示当前层连线（再按一次恢复）</a:t>
            </a:r>
            <a:endParaRPr lang="en-US" altLang="zh-CN" dirty="0" smtClean="0"/>
          </a:p>
          <a:p>
            <a:r>
              <a:rPr lang="zh-CN" altLang="en-US" dirty="0" smtClean="0"/>
              <a:t>补泪滴：</a:t>
            </a:r>
            <a:r>
              <a:rPr lang="en-US" altLang="zh-CN" dirty="0" smtClean="0"/>
              <a:t>T+E,</a:t>
            </a:r>
            <a:r>
              <a:rPr lang="zh-CN" altLang="en-US" dirty="0" smtClean="0"/>
              <a:t>默认设置，单击</a:t>
            </a:r>
            <a:r>
              <a:rPr lang="en-US" altLang="zh-CN" smtClean="0"/>
              <a:t>OK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161535" y="3805881"/>
            <a:ext cx="8982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从已有的原理图生成原理图库（</a:t>
            </a:r>
            <a:r>
              <a:rPr lang="en-US" altLang="zh-CN" dirty="0" smtClean="0"/>
              <a:t>.SCHLIB</a:t>
            </a:r>
            <a:r>
              <a:rPr lang="zh-CN" altLang="en-US" dirty="0" smtClean="0"/>
              <a:t>文件）：</a:t>
            </a:r>
            <a:r>
              <a:rPr lang="en-US" altLang="zh-CN" dirty="0" smtClean="0"/>
              <a:t>Design -&gt; Make Schematic Library -&gt;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 smtClean="0"/>
              <a:t>生成网表：</a:t>
            </a:r>
            <a:r>
              <a:rPr lang="en-US" altLang="zh-CN" dirty="0"/>
              <a:t> Design -&gt; </a:t>
            </a:r>
            <a:r>
              <a:rPr lang="en-US" altLang="zh-CN" dirty="0" smtClean="0"/>
              <a:t>Netlist For Project -&gt;protel</a:t>
            </a:r>
          </a:p>
          <a:p>
            <a:r>
              <a:rPr lang="zh-CN" altLang="en-US" dirty="0" smtClean="0"/>
              <a:t>生成元件清单：</a:t>
            </a:r>
            <a:r>
              <a:rPr lang="en-US" altLang="zh-CN" dirty="0" smtClean="0"/>
              <a:t>Report-&gt; Bill of Materials-&gt;Template</a:t>
            </a:r>
            <a:r>
              <a:rPr lang="zh-CN" altLang="en-US" dirty="0" smtClean="0"/>
              <a:t>选择合适模板</a:t>
            </a:r>
            <a:r>
              <a:rPr lang="en-US" altLang="zh-CN" dirty="0" smtClean="0"/>
              <a:t>-&gt;export</a:t>
            </a:r>
            <a:r>
              <a:rPr lang="zh-CN" altLang="en-US" dirty="0" smtClean="0"/>
              <a:t>（导出）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61535" y="5016843"/>
            <a:ext cx="593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画</a:t>
            </a:r>
            <a:r>
              <a:rPr lang="en-US" altLang="zh-CN" dirty="0" smtClean="0"/>
              <a:t>PCBDOC</a:t>
            </a:r>
            <a:r>
              <a:rPr lang="zh-CN" altLang="en-US" dirty="0" smtClean="0"/>
              <a:t>，快捷键</a:t>
            </a:r>
            <a:r>
              <a:rPr lang="en-US" altLang="zh-CN" dirty="0" smtClean="0"/>
              <a:t>EOS</a:t>
            </a:r>
            <a:r>
              <a:rPr lang="zh-CN" altLang="en-US" dirty="0" smtClean="0"/>
              <a:t>设置坐标原点，</a:t>
            </a:r>
            <a:r>
              <a:rPr lang="en-US" altLang="zh-CN" dirty="0" smtClean="0"/>
              <a:t>PT</a:t>
            </a:r>
            <a:r>
              <a:rPr lang="zh-CN" altLang="en-US" dirty="0" smtClean="0"/>
              <a:t>连导线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40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2182" y="756507"/>
            <a:ext cx="6414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Unknown </a:t>
            </a:r>
            <a:r>
              <a:rPr lang="en-US" altLang="zh-CN" dirty="0" smtClean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dirty="0" smtClean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design-&gt;netlist-&gt;edit net-&gt;</a:t>
            </a:r>
            <a:r>
              <a:rPr lang="zh-CN" altLang="en-US" dirty="0" smtClean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删除所有</a:t>
            </a:r>
            <a:r>
              <a:rPr lang="en-US" altLang="zh-CN" dirty="0" smtClean="0">
                <a:solidFill>
                  <a:srgbClr val="634B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048000" y="199783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/*</a:t>
            </a:r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暂未成功</a:t>
            </a:r>
            <a:r>
              <a:rPr lang="en-US" altLang="zh-CN" smtClean="0">
                <a:solidFill>
                  <a:srgbClr val="333333"/>
                </a:solidFill>
                <a:latin typeface="PingFang SC"/>
              </a:rPr>
              <a:t>*/</a:t>
            </a:r>
          </a:p>
          <a:p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丝印层添加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logo</a:t>
            </a:r>
          </a:p>
          <a:p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大概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的步骤有以下几点：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先把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logo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装换为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BMP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格式图片，建议用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PS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，使用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Windows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图画工具也行，但效果不好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点击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DXP→Run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 Script..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点击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Browse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打开：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AD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的安装目录下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\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Altium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 Designer 6\Examples\Scripts\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Delphiscript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 Scripts\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Pcb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\PCB Logo Creator\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PCBLogoCreator.PRJSCR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 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选中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RunConverterScript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，然后点击确定。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加载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BMP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文件，然后选择要放到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PCB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中哪一层，点击确定，这样就好了</a:t>
            </a:r>
            <a:endParaRPr lang="zh-CN" altLang="en-US" b="0" i="0" dirty="0">
              <a:solidFill>
                <a:srgbClr val="333333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45111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427" y="484280"/>
            <a:ext cx="205697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创建联合体</a:t>
            </a:r>
            <a:r>
              <a:rPr lang="en-US" altLang="zh-CN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Union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3168" y="1614616"/>
            <a:ext cx="224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选中一小块独立的电路，鼠标右键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68" y="2454877"/>
            <a:ext cx="5734570" cy="333001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52735" y="783619"/>
            <a:ext cx="349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之后整块电路可以作为一个整体进行拖动</a:t>
            </a:r>
            <a:endParaRPr lang="en-US" altLang="zh-CN" dirty="0" smtClean="0"/>
          </a:p>
          <a:p>
            <a:r>
              <a:rPr lang="zh-CN" altLang="en-US" dirty="0" smtClean="0"/>
              <a:t>但如果你先选中了联合体中的某一个元件，再进行拖动，则为单独拖动该元件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00" y="3532405"/>
            <a:ext cx="3845913" cy="24607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51600" y="2924432"/>
            <a:ext cx="281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逆向操作：</a:t>
            </a:r>
            <a:r>
              <a:rPr lang="en-US" altLang="zh-CN" dirty="0" smtClean="0"/>
              <a:t>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82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427" y="484280"/>
            <a:ext cx="241444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创建电路模块</a:t>
            </a:r>
            <a:r>
              <a:rPr lang="en-US" altLang="zh-CN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Snippet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7" y="1898269"/>
            <a:ext cx="3791726" cy="17045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427" y="1128584"/>
            <a:ext cx="224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选中一小块独立的电路，鼠标右键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49857" y="837965"/>
            <a:ext cx="328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调用</a:t>
            </a:r>
            <a:r>
              <a:rPr lang="en-US" altLang="zh-CN" dirty="0" smtClean="0"/>
              <a:t>Snippet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点击</a:t>
            </a:r>
            <a:r>
              <a:rPr lang="en-US" altLang="zh-CN" dirty="0" smtClean="0"/>
              <a:t>System-&gt;</a:t>
            </a:r>
            <a:r>
              <a:rPr lang="en-US" altLang="zh-CN" dirty="0"/>
              <a:t> </a:t>
            </a:r>
            <a:r>
              <a:rPr lang="en-US" altLang="zh-CN" dirty="0" smtClean="0"/>
              <a:t>Snippets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57" y="1898269"/>
            <a:ext cx="4486275" cy="1047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857" y="3476662"/>
            <a:ext cx="2335813" cy="23389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11266" y="3476661"/>
            <a:ext cx="222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双击所需要的</a:t>
            </a:r>
            <a:r>
              <a:rPr lang="en-US" altLang="zh-CN" dirty="0" smtClean="0"/>
              <a:t>Snippets</a:t>
            </a:r>
            <a:r>
              <a:rPr lang="zh-CN" altLang="en-US" dirty="0" smtClean="0"/>
              <a:t>放置到电路中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059" y="3726212"/>
            <a:ext cx="2092094" cy="306447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0427" y="4106120"/>
            <a:ext cx="158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重命名并选择存放地址，添加注释，点击</a:t>
            </a:r>
            <a:r>
              <a:rPr lang="en-US" altLang="zh-CN" dirty="0" smtClean="0"/>
              <a:t>OK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32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427" y="484280"/>
            <a:ext cx="1723549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更改</a:t>
            </a:r>
            <a:r>
              <a:rPr lang="zh-CN" altLang="en-US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元件封装</a:t>
            </a:r>
            <a:endParaRPr lang="en-US" altLang="zh-CN" sz="20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7" y="1761395"/>
            <a:ext cx="2627148" cy="1769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936" y="1163824"/>
            <a:ext cx="383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Tools -&gt;Footprint Manager……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4" y="4299465"/>
            <a:ext cx="4114638" cy="23880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4644" y="3653134"/>
            <a:ext cx="412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在左边选中某个元件后，在右边列出的可用封装中选中某一个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13" y="576330"/>
            <a:ext cx="2944912" cy="24641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413" y="3530600"/>
            <a:ext cx="3981450" cy="1238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05572" y="3086269"/>
            <a:ext cx="422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面板右下角点击</a:t>
            </a:r>
            <a:r>
              <a:rPr lang="en-US" altLang="zh-CN" dirty="0" smtClean="0"/>
              <a:t>Accept Changes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413" y="5608983"/>
            <a:ext cx="3886200" cy="10858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32862" y="4865751"/>
            <a:ext cx="412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然后依次点击</a:t>
            </a:r>
            <a:r>
              <a:rPr lang="en-US" altLang="zh-CN" dirty="0" smtClean="0"/>
              <a:t>Validate Changes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Execute </a:t>
            </a:r>
            <a:r>
              <a:rPr lang="en-US" altLang="zh-CN" dirty="0"/>
              <a:t>C</a:t>
            </a:r>
            <a:r>
              <a:rPr lang="en-US" altLang="zh-CN" dirty="0" smtClean="0"/>
              <a:t>hanges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32862" y="70862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鼠标右</a:t>
            </a:r>
            <a:r>
              <a:rPr lang="zh-CN" altLang="en-US" dirty="0"/>
              <a:t>击，选择</a:t>
            </a:r>
            <a:r>
              <a:rPr lang="en-US" altLang="zh-CN" dirty="0"/>
              <a:t>set as current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8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0427" y="484280"/>
            <a:ext cx="403187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批量更改元件封装（以电容为例）</a:t>
            </a:r>
            <a:endParaRPr lang="en-US" altLang="zh-CN" sz="20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9294" y="1040141"/>
            <a:ext cx="303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图中高亮显示匹配上的元件，按住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键，单击选中需要修改的元件（或者</a:t>
            </a:r>
            <a:r>
              <a:rPr lang="en-US" altLang="zh-CN" dirty="0" smtClean="0"/>
              <a:t>Ctrl+A</a:t>
            </a:r>
            <a:r>
              <a:rPr lang="zh-CN" altLang="en-US" dirty="0" smtClean="0"/>
              <a:t>选中所有）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9" y="3076057"/>
            <a:ext cx="2058558" cy="36596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87" y="2340458"/>
            <a:ext cx="4591050" cy="278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16" y="2694685"/>
            <a:ext cx="2909747" cy="39977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933" y="1878793"/>
            <a:ext cx="2471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选中一个电容，鼠标右击，点击第一个</a:t>
            </a:r>
            <a:r>
              <a:rPr lang="en-US" altLang="zh-CN" dirty="0"/>
              <a:t>Find Similar Objects……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3125415" y="1128749"/>
            <a:ext cx="2909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弹出对话框，修改右边一列以更改查找条件，例如需要查找所有</a:t>
            </a:r>
            <a:r>
              <a:rPr lang="en-US" altLang="zh-CN" dirty="0"/>
              <a:t>RAD-0.3</a:t>
            </a:r>
            <a:r>
              <a:rPr lang="zh-CN" altLang="en-US" dirty="0"/>
              <a:t>封装的电容，如图修改两处，点击</a:t>
            </a:r>
            <a:r>
              <a:rPr lang="en-US" altLang="zh-CN" dirty="0"/>
              <a:t>OK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22076" y="5568778"/>
            <a:ext cx="411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以上是用查找的方式选中所有元件，如果你对原理图足够熟悉，也可按住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键，一个一个单击元件选中所有电容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98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234" y="2959332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如图打开</a:t>
            </a:r>
            <a:r>
              <a:rPr lang="en-US" altLang="zh-CN" dirty="0" smtClean="0"/>
              <a:t>SCH Inspector</a:t>
            </a:r>
            <a:r>
              <a:rPr lang="zh-CN" altLang="en-US" dirty="0" smtClean="0"/>
              <a:t>面板，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887" y="197709"/>
            <a:ext cx="2299434" cy="6385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076" y="884131"/>
            <a:ext cx="3638550" cy="866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66763" y="197709"/>
            <a:ext cx="33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如图修改</a:t>
            </a:r>
            <a:r>
              <a:rPr lang="en-US" altLang="zh-CN" dirty="0" smtClean="0"/>
              <a:t>Current Footprint</a:t>
            </a:r>
            <a:r>
              <a:rPr lang="zh-CN" altLang="en-US" dirty="0" smtClean="0"/>
              <a:t>参数为</a:t>
            </a:r>
            <a:r>
              <a:rPr lang="en-US" altLang="zh-CN" dirty="0" smtClean="0"/>
              <a:t>RAD-0.4</a:t>
            </a:r>
            <a:r>
              <a:rPr lang="zh-CN" altLang="en-US" dirty="0" smtClean="0"/>
              <a:t>，回车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76" y="2823427"/>
            <a:ext cx="3559353" cy="14990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63251" y="1964001"/>
            <a:ext cx="315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</a:t>
            </a:r>
            <a:r>
              <a:rPr lang="en-US" altLang="zh-CN" dirty="0" smtClean="0"/>
              <a:t>clear</a:t>
            </a:r>
            <a:r>
              <a:rPr lang="zh-CN" altLang="en-US" dirty="0" smtClean="0"/>
              <a:t>，清除原理图中的蒙版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7" y="3581473"/>
            <a:ext cx="4591050" cy="2457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63251" y="4629665"/>
            <a:ext cx="2685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此时，原理图中所有选中的电容封装都已更改为</a:t>
            </a:r>
            <a:r>
              <a:rPr lang="en-US" altLang="zh-CN" dirty="0" smtClean="0"/>
              <a:t>RAD-0.4</a:t>
            </a:r>
            <a:r>
              <a:rPr lang="zh-CN" altLang="en-US" dirty="0" smtClean="0"/>
              <a:t>，同理也可修改元件的容值等其他参数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40011" y="467085"/>
            <a:ext cx="403187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批量更改元件封装（以电容为例）</a:t>
            </a:r>
            <a:endParaRPr lang="en-US" altLang="zh-CN" sz="20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75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59" y="1383154"/>
            <a:ext cx="8931638" cy="52826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0427" y="484280"/>
            <a:ext cx="1635384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新建</a:t>
            </a:r>
            <a:r>
              <a:rPr lang="en-US" altLang="zh-CN" sz="2000">
                <a:latin typeface="华文隶书" panose="02010800040101010101" pitchFamily="2" charset="-122"/>
                <a:ea typeface="华文隶书" panose="02010800040101010101" pitchFamily="2" charset="-122"/>
              </a:rPr>
              <a:t>PCB</a:t>
            </a:r>
            <a:r>
              <a:rPr lang="zh-CN" altLang="en-US" sz="2000">
                <a:latin typeface="华文隶书" panose="02010800040101010101" pitchFamily="2" charset="-122"/>
                <a:ea typeface="华文隶书" panose="02010800040101010101" pitchFamily="2" charset="-122"/>
              </a:rPr>
              <a:t>项目</a:t>
            </a:r>
            <a:endParaRPr lang="en-US" altLang="zh-CN" sz="200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301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638</TotalTime>
  <Words>1022</Words>
  <Application>Microsoft Office PowerPoint</Application>
  <PresentationFormat>宽屏</PresentationFormat>
  <Paragraphs>101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PingFang SC</vt:lpstr>
      <vt:lpstr>华文隶书</vt:lpstr>
      <vt:lpstr>宋体</vt:lpstr>
      <vt:lpstr>微软雅黑</vt:lpstr>
      <vt:lpstr>Arial</vt:lpstr>
      <vt:lpstr>Trebuchet MS</vt:lpstr>
      <vt:lpstr>Tw Cen MT</vt:lpstr>
      <vt:lpstr>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罹 人</dc:creator>
  <cp:lastModifiedBy>罹 人</cp:lastModifiedBy>
  <cp:revision>65</cp:revision>
  <dcterms:created xsi:type="dcterms:W3CDTF">2018-08-02T14:58:37Z</dcterms:created>
  <dcterms:modified xsi:type="dcterms:W3CDTF">2018-10-26T16:28:30Z</dcterms:modified>
</cp:coreProperties>
</file>